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90"/>
  </p:notesMasterIdLst>
  <p:handoutMasterIdLst>
    <p:handoutMasterId r:id="rId91"/>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5" r:id="rId56"/>
    <p:sldId id="466" r:id="rId57"/>
    <p:sldId id="463" r:id="rId58"/>
    <p:sldId id="464" r:id="rId59"/>
    <p:sldId id="430" r:id="rId60"/>
    <p:sldId id="462" r:id="rId61"/>
    <p:sldId id="426" r:id="rId62"/>
    <p:sldId id="425" r:id="rId63"/>
    <p:sldId id="459" r:id="rId64"/>
    <p:sldId id="460" r:id="rId65"/>
    <p:sldId id="457" r:id="rId66"/>
    <p:sldId id="458" r:id="rId67"/>
    <p:sldId id="428" r:id="rId68"/>
    <p:sldId id="427" r:id="rId69"/>
    <p:sldId id="456" r:id="rId70"/>
    <p:sldId id="431" r:id="rId71"/>
    <p:sldId id="436" r:id="rId72"/>
    <p:sldId id="437" r:id="rId73"/>
    <p:sldId id="438" r:id="rId74"/>
    <p:sldId id="443" r:id="rId75"/>
    <p:sldId id="439" r:id="rId76"/>
    <p:sldId id="440" r:id="rId77"/>
    <p:sldId id="441" r:id="rId78"/>
    <p:sldId id="442" r:id="rId79"/>
    <p:sldId id="444" r:id="rId80"/>
    <p:sldId id="445" r:id="rId81"/>
    <p:sldId id="446" r:id="rId82"/>
    <p:sldId id="453" r:id="rId83"/>
    <p:sldId id="447" r:id="rId84"/>
    <p:sldId id="452" r:id="rId85"/>
    <p:sldId id="454" r:id="rId86"/>
    <p:sldId id="455" r:id="rId87"/>
    <p:sldId id="422" r:id="rId88"/>
    <p:sldId id="449" r:id="rId89"/>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0"/>
    <p:restoredTop sz="91567"/>
  </p:normalViewPr>
  <p:slideViewPr>
    <p:cSldViewPr>
      <p:cViewPr>
        <p:scale>
          <a:sx n="158" d="100"/>
          <a:sy n="158" d="100"/>
        </p:scale>
        <p:origin x="-456" y="512"/>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01-10-2025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01-10-2025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1FEA0735-A13F-3740-81A5-6F7760FA6F86}"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FA626ECE-4E9A-2445-89CC-59E5AEA471FB}"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dirty="0"/>
              <a:t>Python training – sessie 1</a:t>
            </a:r>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r>
              <a:rPr lang="nl-NL" dirty="0"/>
              <a:t>24-10-2024</a:t>
            </a:r>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BED4F09C-BF30-3C43-B96A-CD345CB1A3FE}"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096FFC3B-5CFB-474C-81EA-59B1FBACC21A}"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r>
              <a:rPr lang="nl-NL" dirty="0"/>
              <a:t>24-10-2024</a:t>
            </a:r>
          </a:p>
        </p:txBody>
      </p:sp>
      <p:sp>
        <p:nvSpPr>
          <p:cNvPr id="3" name="Tijdelijke aanduiding voor voettekst 2"/>
          <p:cNvSpPr>
            <a:spLocks noGrp="1" noSelect="1"/>
          </p:cNvSpPr>
          <p:nvPr>
            <p:ph type="ftr" sz="quarter" idx="16"/>
          </p:nvPr>
        </p:nvSpPr>
        <p:spPr bwMode="gray"/>
        <p:txBody>
          <a:bodyPr/>
          <a:lstStyle/>
          <a:p>
            <a:r>
              <a:rPr lang="nl-NL"/>
              <a:t>Scope en uitgangspunten Datakwaliteit SB-AM 6 januari 2021</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9D03F2BE-35A0-5446-85B8-E1133D43A555}"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9839CB03-DCF2-B749-ACCB-57353B868F10}" type="datetime1">
              <a:rPr lang="nl-NL" smtClean="0"/>
              <a:t>01-10-2025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Scope en uitgangspunten Datakwaliteit SB-AM 6 januari 2021</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199067</TotalTime>
  <Words>4537</Words>
  <Application>Microsoft Macintosh PowerPoint</Application>
  <PresentationFormat>On-screen Show (16:9)</PresentationFormat>
  <Paragraphs>893</Paragraphs>
  <Slides>88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Recap</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384</cp:revision>
  <cp:lastPrinted>2021-02-24T16:17:31Z</cp:lastPrinted>
  <dcterms:created xsi:type="dcterms:W3CDTF">2021-01-13T13:28:18Z</dcterms:created>
  <dcterms:modified xsi:type="dcterms:W3CDTF">2025-10-06T06:31:44Z</dcterms:modified>
</cp:coreProperties>
</file>